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7" r:id="rId3"/>
    <p:sldId id="258" r:id="rId4"/>
    <p:sldId id="259" r:id="rId5"/>
    <p:sldId id="260" r:id="rId6"/>
    <p:sldId id="261" r:id="rId7"/>
    <p:sldId id="262" r:id="rId8"/>
    <p:sldId id="265"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1FF6DA9-008F-8B48-92A6-B652298478BF}" type="slidenum">
              <a:rPr lang="en-US" smtClean="0"/>
              <a:t>‹#›</a:t>
            </a:fld>
            <a:endParaRPr lang="en-US"/>
          </a:p>
        </p:txBody>
      </p:sp>
    </p:spTree>
    <p:extLst>
      <p:ext uri="{BB962C8B-B14F-4D97-AF65-F5344CB8AC3E}">
        <p14:creationId xmlns:p14="http://schemas.microsoft.com/office/powerpoint/2010/main" val="87385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6269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8815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633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lt-LT" smtClean="0"/>
              <a:t>Spustelėję redag. ruoš. pavad. stilių</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1FF6DA9-008F-8B48-92A6-B652298478BF}" type="slidenum">
              <a:rPr lang="en-US" smtClean="0"/>
              <a:t>‹#›</a:t>
            </a:fld>
            <a:endParaRPr lang="en-US"/>
          </a:p>
        </p:txBody>
      </p:sp>
    </p:spTree>
    <p:extLst>
      <p:ext uri="{BB962C8B-B14F-4D97-AF65-F5344CB8AC3E}">
        <p14:creationId xmlns:p14="http://schemas.microsoft.com/office/powerpoint/2010/main" val="132918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6334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1111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BCAD085-E8A6-8845-BD4E-CB4CCA059FC4}" type="datetimeFigureOut">
              <a:rPr lang="en-US" smtClean="0"/>
              <a:t>2/13/2026</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112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04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lt-LT" smtClean="0"/>
              <a:t>Spustelėję redag. ruoš. pavad. stilių</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5BCAD085-E8A6-8845-BD4E-CB4CCA059FC4}" type="datetimeFigureOut">
              <a:rPr lang="en-US" smtClean="0"/>
              <a:t>2/13/2026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59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BCAD085-E8A6-8845-BD4E-CB4CCA059FC4}" type="datetimeFigureOut">
              <a:rPr lang="en-US" smtClean="0"/>
              <a:t>2/13/2026</a:t>
            </a:fld>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999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BCAD085-E8A6-8845-BD4E-CB4CCA059FC4}" type="datetimeFigureOut">
              <a:rPr lang="en-US" smtClean="0"/>
              <a:t>2/13/2026</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4295079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sielamaistinga.blogspot.com/2025/12/grazios-citatos-mintys-sentencijos-apie.html"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ielamaistinga.blogspot.com/2025/12/grazios-citatos-mintys-sentencijos-api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2624">
              <a:srgbClr val="FFEDAD"/>
            </a:gs>
            <a:gs pos="39072">
              <a:srgbClr val="FFF1B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800" dirty="0">
                <a:solidFill>
                  <a:srgbClr val="002060"/>
                </a:solidFill>
              </a:rPr>
              <a:t>KNYGA – GERIAUSIA DOVANA</a:t>
            </a:r>
          </a:p>
        </p:txBody>
      </p:sp>
      <p:sp>
        <p:nvSpPr>
          <p:cNvPr id="3" name="Content Placeholder 2"/>
          <p:cNvSpPr>
            <a:spLocks noGrp="1"/>
          </p:cNvSpPr>
          <p:nvPr>
            <p:ph idx="1"/>
          </p:nvPr>
        </p:nvSpPr>
        <p:spPr>
          <a:xfrm>
            <a:off x="685800" y="3270737"/>
            <a:ext cx="7772400" cy="2901461"/>
          </a:xfrm>
        </p:spPr>
        <p:txBody>
          <a:bodyPr>
            <a:normAutofit/>
          </a:bodyPr>
          <a:lstStyle/>
          <a:p>
            <a:r>
              <a:rPr lang="lt-LT" sz="2400" dirty="0">
                <a:solidFill>
                  <a:srgbClr val="FF0000"/>
                </a:solidFill>
              </a:rPr>
              <a:t>Tarptautinei knygų dovanojimo dienai – Vasario 14 d.</a:t>
            </a:r>
            <a:endParaRPr lang="lt-LT" sz="2400" b="1" dirty="0" smtClean="0">
              <a:solidFill>
                <a:srgbClr val="FF0000"/>
              </a:solidFill>
            </a:endParaRPr>
          </a:p>
          <a:p>
            <a:r>
              <a:rPr lang="lt-LT" sz="1800" dirty="0"/>
              <a:t>Gimnazijos bibliotekoje pristatoma </a:t>
            </a:r>
            <a:r>
              <a:rPr lang="lt-LT" sz="1800" b="1" dirty="0"/>
              <a:t>skaitmeninė paroda</a:t>
            </a:r>
            <a:r>
              <a:rPr lang="lt-LT" sz="1800" dirty="0"/>
              <a:t>, kviečianti dalintis skaitymo džiaugsmu.</a:t>
            </a:r>
          </a:p>
          <a:p>
            <a:r>
              <a:rPr lang="lt-LT" sz="2400" b="1" dirty="0"/>
              <a:t>Atrask. Rekomenduok. Padovanok</a:t>
            </a:r>
            <a:r>
              <a:rPr lang="lt-LT" sz="2400" b="1" dirty="0" smtClean="0"/>
              <a:t>.</a:t>
            </a:r>
            <a:endParaRPr lang="lt-LT" sz="2400" b="1" dirty="0"/>
          </a:p>
          <a:p>
            <a:r>
              <a:rPr lang="lt-LT" sz="1800" dirty="0"/>
              <a:t>Leisk knygai tapti prasmingiausia dovana.</a:t>
            </a:r>
          </a:p>
          <a:p>
            <a:pPr marL="0" indent="0">
              <a:buNone/>
            </a:pPr>
            <a:endParaRPr lang="lt-LT" sz="1800" b="1" dirty="0">
              <a:solidFill>
                <a:srgbClr val="FF0000"/>
              </a:solidFill>
            </a:endParaRPr>
          </a:p>
        </p:txBody>
      </p:sp>
      <p:pic>
        <p:nvPicPr>
          <p:cNvPr id="4" name="Paveikslėlis 3" descr="Šiaulių universitetinė gimnazija"/>
          <p:cNvPicPr/>
          <p:nvPr/>
        </p:nvPicPr>
        <p:blipFill>
          <a:blip r:embed="rId2">
            <a:extLst>
              <a:ext uri="{28A0092B-C50C-407E-A947-70E740481C1C}">
                <a14:useLocalDpi xmlns:a14="http://schemas.microsoft.com/office/drawing/2010/main" val="0"/>
              </a:ext>
            </a:extLst>
          </a:blip>
          <a:srcRect/>
          <a:stretch>
            <a:fillRect/>
          </a:stretch>
        </p:blipFill>
        <p:spPr bwMode="auto">
          <a:xfrm>
            <a:off x="4110037" y="2093976"/>
            <a:ext cx="923925" cy="8858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0485"/>
            <a:ext cx="7772400" cy="1441529"/>
          </a:xfrm>
        </p:spPr>
        <p:txBody>
          <a:bodyPr/>
          <a:lstStyle/>
          <a:p>
            <a:r>
              <a:rPr dirty="0" err="1"/>
              <a:t>Mąstyti</a:t>
            </a:r>
            <a:r>
              <a:rPr dirty="0"/>
              <a:t> </a:t>
            </a:r>
            <a:r>
              <a:rPr dirty="0" err="1"/>
              <a:t>skatinanti</a:t>
            </a:r>
            <a:r>
              <a:rPr dirty="0"/>
              <a:t> </a:t>
            </a:r>
            <a:r>
              <a:rPr dirty="0" err="1"/>
              <a:t>literatūra</a:t>
            </a:r>
            <a:endParaRPr dirty="0"/>
          </a:p>
        </p:txBody>
      </p:sp>
      <p:sp>
        <p:nvSpPr>
          <p:cNvPr id="3" name="Content Placeholder 2"/>
          <p:cNvSpPr>
            <a:spLocks noGrp="1"/>
          </p:cNvSpPr>
          <p:nvPr>
            <p:ph idx="1"/>
          </p:nvPr>
        </p:nvSpPr>
        <p:spPr>
          <a:xfrm>
            <a:off x="685800" y="1863969"/>
            <a:ext cx="7772400" cy="4308231"/>
          </a:xfrm>
        </p:spPr>
        <p:txBody>
          <a:bodyPr/>
          <a:lstStyle/>
          <a:p>
            <a:r>
              <a:rPr sz="1800" dirty="0"/>
              <a:t>George Orwell – „1984“</a:t>
            </a:r>
          </a:p>
          <a:p>
            <a:r>
              <a:rPr sz="1800" dirty="0" err="1"/>
              <a:t>Distopinis</a:t>
            </a:r>
            <a:r>
              <a:rPr sz="1800" dirty="0"/>
              <a:t> </a:t>
            </a:r>
            <a:r>
              <a:rPr sz="1800" dirty="0" err="1"/>
              <a:t>romanas</a:t>
            </a:r>
            <a:r>
              <a:rPr sz="1800" dirty="0"/>
              <a:t> </a:t>
            </a:r>
            <a:r>
              <a:rPr sz="1800" dirty="0" err="1"/>
              <a:t>apie</a:t>
            </a:r>
            <a:r>
              <a:rPr sz="1800" dirty="0"/>
              <a:t> </a:t>
            </a:r>
            <a:r>
              <a:rPr sz="1800" dirty="0" err="1"/>
              <a:t>totalinę</a:t>
            </a:r>
            <a:r>
              <a:rPr sz="1800" dirty="0"/>
              <a:t> </a:t>
            </a:r>
            <a:r>
              <a:rPr sz="1800" dirty="0" err="1"/>
              <a:t>kontrolę</a:t>
            </a:r>
            <a:r>
              <a:rPr sz="1800" dirty="0"/>
              <a:t>, </a:t>
            </a:r>
            <a:r>
              <a:rPr sz="1800" dirty="0" err="1"/>
              <a:t>asmens</a:t>
            </a:r>
            <a:r>
              <a:rPr sz="1800" dirty="0"/>
              <a:t> </a:t>
            </a:r>
            <a:r>
              <a:rPr sz="1800" dirty="0" err="1"/>
              <a:t>laisvės</a:t>
            </a:r>
            <a:r>
              <a:rPr sz="1800" dirty="0"/>
              <a:t> </a:t>
            </a:r>
            <a:r>
              <a:rPr sz="1800" dirty="0" err="1" smtClean="0"/>
              <a:t>ribojimą</a:t>
            </a:r>
            <a:r>
              <a:rPr sz="1800" dirty="0" smtClean="0"/>
              <a:t> </a:t>
            </a:r>
            <a:r>
              <a:rPr sz="1800" dirty="0" err="1"/>
              <a:t>ir</a:t>
            </a:r>
            <a:r>
              <a:rPr sz="1800" dirty="0"/>
              <a:t> </a:t>
            </a:r>
            <a:r>
              <a:rPr sz="1800" dirty="0" err="1"/>
              <a:t>tapatybės</a:t>
            </a:r>
            <a:r>
              <a:rPr sz="1800" dirty="0"/>
              <a:t> </a:t>
            </a:r>
            <a:r>
              <a:rPr sz="1800" dirty="0" err="1"/>
              <a:t>praradimą</a:t>
            </a:r>
            <a:r>
              <a:rPr sz="1800" dirty="0" smtClean="0"/>
              <a:t>.</a:t>
            </a:r>
            <a:endParaRPr lang="lt-LT" sz="1800" dirty="0" smtClean="0"/>
          </a:p>
          <a:p>
            <a:endParaRPr dirty="0"/>
          </a:p>
        </p:txBody>
      </p:sp>
      <p:pic>
        <p:nvPicPr>
          <p:cNvPr id="4" name="Paveikslėlis 3"/>
          <p:cNvPicPr>
            <a:picLocks noChangeAspect="1"/>
          </p:cNvPicPr>
          <p:nvPr/>
        </p:nvPicPr>
        <p:blipFill>
          <a:blip r:embed="rId2"/>
          <a:stretch>
            <a:fillRect/>
          </a:stretch>
        </p:blipFill>
        <p:spPr>
          <a:xfrm>
            <a:off x="685800" y="2962330"/>
            <a:ext cx="2233246" cy="3271825"/>
          </a:xfrm>
          <a:prstGeom prst="rect">
            <a:avLst/>
          </a:prstGeom>
        </p:spPr>
      </p:pic>
      <p:pic>
        <p:nvPicPr>
          <p:cNvPr id="5" name="Paveikslėlis 4"/>
          <p:cNvPicPr>
            <a:picLocks noChangeAspect="1"/>
          </p:cNvPicPr>
          <p:nvPr/>
        </p:nvPicPr>
        <p:blipFill>
          <a:blip r:embed="rId3"/>
          <a:stretch>
            <a:fillRect/>
          </a:stretch>
        </p:blipFill>
        <p:spPr>
          <a:xfrm>
            <a:off x="3068516" y="2970292"/>
            <a:ext cx="2277208" cy="3255899"/>
          </a:xfrm>
          <a:prstGeom prst="rect">
            <a:avLst/>
          </a:prstGeom>
        </p:spPr>
      </p:pic>
      <p:pic>
        <p:nvPicPr>
          <p:cNvPr id="6" name="Paveikslėlis 5"/>
          <p:cNvPicPr>
            <a:picLocks noChangeAspect="1"/>
          </p:cNvPicPr>
          <p:nvPr/>
        </p:nvPicPr>
        <p:blipFill>
          <a:blip r:embed="rId4"/>
          <a:stretch>
            <a:fillRect/>
          </a:stretch>
        </p:blipFill>
        <p:spPr>
          <a:xfrm>
            <a:off x="5495194" y="2979961"/>
            <a:ext cx="2216192" cy="32541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Tapatybės</a:t>
            </a:r>
            <a:r>
              <a:rPr dirty="0"/>
              <a:t> </a:t>
            </a:r>
            <a:r>
              <a:rPr dirty="0" err="1"/>
              <a:t>ir</a:t>
            </a:r>
            <a:r>
              <a:rPr dirty="0"/>
              <a:t> </a:t>
            </a:r>
            <a:r>
              <a:rPr dirty="0" err="1"/>
              <a:t>brandos</a:t>
            </a:r>
            <a:r>
              <a:rPr dirty="0"/>
              <a:t> </a:t>
            </a:r>
            <a:r>
              <a:rPr dirty="0" err="1"/>
              <a:t>paieškos</a:t>
            </a:r>
            <a:endParaRPr dirty="0"/>
          </a:p>
        </p:txBody>
      </p:sp>
      <p:sp>
        <p:nvSpPr>
          <p:cNvPr id="3" name="Content Placeholder 2"/>
          <p:cNvSpPr>
            <a:spLocks noGrp="1"/>
          </p:cNvSpPr>
          <p:nvPr>
            <p:ph idx="1"/>
          </p:nvPr>
        </p:nvSpPr>
        <p:spPr>
          <a:xfrm>
            <a:off x="685800" y="2004646"/>
            <a:ext cx="7772400" cy="4167554"/>
          </a:xfrm>
        </p:spPr>
        <p:txBody>
          <a:bodyPr>
            <a:normAutofit/>
          </a:bodyPr>
          <a:lstStyle/>
          <a:p>
            <a:r>
              <a:rPr sz="1800" dirty="0"/>
              <a:t>J. D. Salinger – „</a:t>
            </a:r>
            <a:r>
              <a:rPr sz="1800" dirty="0" err="1"/>
              <a:t>Rugiuose</a:t>
            </a:r>
            <a:r>
              <a:rPr sz="1800" dirty="0"/>
              <a:t> </a:t>
            </a:r>
            <a:r>
              <a:rPr sz="1800" dirty="0" err="1"/>
              <a:t>prie</a:t>
            </a:r>
            <a:r>
              <a:rPr sz="1800" dirty="0"/>
              <a:t> </a:t>
            </a:r>
            <a:r>
              <a:rPr sz="1800" dirty="0" err="1"/>
              <a:t>bedugnės</a:t>
            </a:r>
            <a:r>
              <a:rPr sz="1800" dirty="0"/>
              <a:t>“</a:t>
            </a:r>
          </a:p>
          <a:p>
            <a:r>
              <a:rPr sz="1800" dirty="0" err="1"/>
              <a:t>Knyga</a:t>
            </a:r>
            <a:r>
              <a:rPr sz="1800" dirty="0"/>
              <a:t> </a:t>
            </a:r>
            <a:r>
              <a:rPr sz="1800" dirty="0" err="1"/>
              <a:t>apie</a:t>
            </a:r>
            <a:r>
              <a:rPr sz="1800" dirty="0"/>
              <a:t> </a:t>
            </a:r>
            <a:r>
              <a:rPr sz="1800" dirty="0" err="1"/>
              <a:t>paauglystės</a:t>
            </a:r>
            <a:r>
              <a:rPr sz="1800" dirty="0"/>
              <a:t> </a:t>
            </a:r>
            <a:r>
              <a:rPr sz="1800" dirty="0" err="1"/>
              <a:t>krizę</a:t>
            </a:r>
            <a:r>
              <a:rPr sz="1800" dirty="0"/>
              <a:t>, </a:t>
            </a:r>
            <a:r>
              <a:rPr sz="1800" dirty="0" err="1"/>
              <a:t>vidinį</a:t>
            </a:r>
            <a:r>
              <a:rPr sz="1800" dirty="0"/>
              <a:t> </a:t>
            </a:r>
            <a:r>
              <a:rPr sz="1800" dirty="0" err="1"/>
              <a:t>maištą</a:t>
            </a:r>
            <a:r>
              <a:rPr sz="1800" dirty="0"/>
              <a:t> </a:t>
            </a:r>
            <a:r>
              <a:rPr sz="1800" dirty="0" err="1"/>
              <a:t>ir</a:t>
            </a:r>
            <a:r>
              <a:rPr sz="1800" dirty="0"/>
              <a:t> </a:t>
            </a:r>
            <a:r>
              <a:rPr sz="1800" dirty="0" err="1"/>
              <a:t>autentiškumo</a:t>
            </a:r>
            <a:r>
              <a:rPr sz="1800" dirty="0"/>
              <a:t> </a:t>
            </a:r>
            <a:r>
              <a:rPr sz="1800" dirty="0" err="1"/>
              <a:t>paieškas</a:t>
            </a:r>
            <a:r>
              <a:rPr sz="1800" dirty="0"/>
              <a:t>.</a:t>
            </a:r>
          </a:p>
        </p:txBody>
      </p:sp>
      <p:pic>
        <p:nvPicPr>
          <p:cNvPr id="4" name="Paveikslėlis 3"/>
          <p:cNvPicPr>
            <a:picLocks noChangeAspect="1"/>
          </p:cNvPicPr>
          <p:nvPr/>
        </p:nvPicPr>
        <p:blipFill>
          <a:blip r:embed="rId2"/>
          <a:stretch>
            <a:fillRect/>
          </a:stretch>
        </p:blipFill>
        <p:spPr>
          <a:xfrm>
            <a:off x="685799" y="2893724"/>
            <a:ext cx="2250831" cy="3305908"/>
          </a:xfrm>
          <a:prstGeom prst="rect">
            <a:avLst/>
          </a:prstGeom>
        </p:spPr>
      </p:pic>
      <p:pic>
        <p:nvPicPr>
          <p:cNvPr id="5" name="Paveikslėlis 4"/>
          <p:cNvPicPr>
            <a:picLocks noChangeAspect="1"/>
          </p:cNvPicPr>
          <p:nvPr/>
        </p:nvPicPr>
        <p:blipFill>
          <a:blip r:embed="rId3"/>
          <a:stretch>
            <a:fillRect/>
          </a:stretch>
        </p:blipFill>
        <p:spPr>
          <a:xfrm>
            <a:off x="3066018" y="2893724"/>
            <a:ext cx="2540255" cy="3305908"/>
          </a:xfrm>
          <a:prstGeom prst="rect">
            <a:avLst/>
          </a:prstGeom>
        </p:spPr>
      </p:pic>
      <p:pic>
        <p:nvPicPr>
          <p:cNvPr id="6" name="Paveikslėlis 5"/>
          <p:cNvPicPr>
            <a:picLocks noChangeAspect="1"/>
          </p:cNvPicPr>
          <p:nvPr/>
        </p:nvPicPr>
        <p:blipFill>
          <a:blip r:embed="rId4"/>
          <a:stretch>
            <a:fillRect/>
          </a:stretch>
        </p:blipFill>
        <p:spPr>
          <a:xfrm>
            <a:off x="5735662" y="2893724"/>
            <a:ext cx="2456564" cy="33059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
            <a:ext cx="7772400" cy="1565031"/>
          </a:xfrm>
        </p:spPr>
        <p:txBody>
          <a:bodyPr/>
          <a:lstStyle/>
          <a:p>
            <a:r>
              <a:rPr dirty="0" err="1"/>
              <a:t>Šiuolaikinė</a:t>
            </a:r>
            <a:r>
              <a:rPr dirty="0"/>
              <a:t> </a:t>
            </a:r>
            <a:r>
              <a:rPr dirty="0" err="1"/>
              <a:t>literatūra</a:t>
            </a:r>
            <a:endParaRPr dirty="0"/>
          </a:p>
        </p:txBody>
      </p:sp>
      <p:sp>
        <p:nvSpPr>
          <p:cNvPr id="3" name="Content Placeholder 2"/>
          <p:cNvSpPr>
            <a:spLocks noGrp="1"/>
          </p:cNvSpPr>
          <p:nvPr>
            <p:ph idx="1"/>
          </p:nvPr>
        </p:nvSpPr>
        <p:spPr>
          <a:xfrm>
            <a:off x="685800" y="1670539"/>
            <a:ext cx="7772400" cy="4501662"/>
          </a:xfrm>
        </p:spPr>
        <p:txBody>
          <a:bodyPr/>
          <a:lstStyle/>
          <a:p>
            <a:r>
              <a:rPr sz="1800" dirty="0" smtClean="0"/>
              <a:t>John Green – „</a:t>
            </a:r>
            <a:r>
              <a:rPr sz="1800" dirty="0" err="1" smtClean="0"/>
              <a:t>Ieškant</a:t>
            </a:r>
            <a:r>
              <a:rPr sz="1800" dirty="0" smtClean="0"/>
              <a:t> </a:t>
            </a:r>
            <a:r>
              <a:rPr sz="1800" dirty="0" err="1" smtClean="0"/>
              <a:t>Aliaskos</a:t>
            </a:r>
            <a:r>
              <a:rPr sz="1800" dirty="0" smtClean="0"/>
              <a:t>“</a:t>
            </a:r>
            <a:endParaRPr sz="1800" dirty="0"/>
          </a:p>
          <a:p>
            <a:r>
              <a:rPr sz="1800" dirty="0" err="1"/>
              <a:t>Romanas</a:t>
            </a:r>
            <a:r>
              <a:rPr sz="1800" dirty="0"/>
              <a:t> </a:t>
            </a:r>
            <a:r>
              <a:rPr sz="1800" dirty="0" err="1"/>
              <a:t>apie</a:t>
            </a:r>
            <a:r>
              <a:rPr sz="1800" dirty="0"/>
              <a:t> </a:t>
            </a:r>
            <a:r>
              <a:rPr sz="1800" dirty="0" err="1"/>
              <a:t>draugystę</a:t>
            </a:r>
            <a:r>
              <a:rPr sz="1800" dirty="0"/>
              <a:t>, </a:t>
            </a:r>
            <a:r>
              <a:rPr sz="1800" dirty="0" err="1"/>
              <a:t>netektį</a:t>
            </a:r>
            <a:r>
              <a:rPr sz="1800" dirty="0"/>
              <a:t> </a:t>
            </a:r>
            <a:r>
              <a:rPr sz="1800" dirty="0" err="1"/>
              <a:t>ir</a:t>
            </a:r>
            <a:r>
              <a:rPr sz="1800" dirty="0"/>
              <a:t> </a:t>
            </a:r>
            <a:r>
              <a:rPr sz="1800" dirty="0" err="1"/>
              <a:t>gyvenimo</a:t>
            </a:r>
            <a:r>
              <a:rPr sz="1800" dirty="0"/>
              <a:t> </a:t>
            </a:r>
            <a:r>
              <a:rPr sz="1800" dirty="0" err="1"/>
              <a:t>prasmės</a:t>
            </a:r>
            <a:r>
              <a:rPr sz="1800" dirty="0"/>
              <a:t> </a:t>
            </a:r>
            <a:r>
              <a:rPr sz="1800" dirty="0" err="1"/>
              <a:t>paieškas</a:t>
            </a:r>
            <a:r>
              <a:rPr sz="1800" dirty="0" smtClean="0"/>
              <a:t>.</a:t>
            </a:r>
            <a:endParaRPr lang="lt-LT" sz="1800" dirty="0" smtClean="0"/>
          </a:p>
          <a:p>
            <a:endParaRPr dirty="0"/>
          </a:p>
        </p:txBody>
      </p:sp>
      <p:pic>
        <p:nvPicPr>
          <p:cNvPr id="4" name="Paveikslėlis 3"/>
          <p:cNvPicPr>
            <a:picLocks noChangeAspect="1"/>
          </p:cNvPicPr>
          <p:nvPr/>
        </p:nvPicPr>
        <p:blipFill>
          <a:blip r:embed="rId2"/>
          <a:stretch>
            <a:fillRect/>
          </a:stretch>
        </p:blipFill>
        <p:spPr>
          <a:xfrm>
            <a:off x="685800" y="2565009"/>
            <a:ext cx="2400300" cy="3607192"/>
          </a:xfrm>
          <a:prstGeom prst="rect">
            <a:avLst/>
          </a:prstGeom>
        </p:spPr>
      </p:pic>
      <p:pic>
        <p:nvPicPr>
          <p:cNvPr id="5" name="Paveikslėlis 4"/>
          <p:cNvPicPr>
            <a:picLocks noChangeAspect="1"/>
          </p:cNvPicPr>
          <p:nvPr/>
        </p:nvPicPr>
        <p:blipFill>
          <a:blip r:embed="rId3"/>
          <a:stretch>
            <a:fillRect/>
          </a:stretch>
        </p:blipFill>
        <p:spPr>
          <a:xfrm>
            <a:off x="3277481" y="2573476"/>
            <a:ext cx="2411141" cy="35987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10060"/>
          </a:xfrm>
        </p:spPr>
        <p:txBody>
          <a:bodyPr/>
          <a:lstStyle/>
          <a:p>
            <a:r>
              <a:rPr dirty="0" err="1"/>
              <a:t>Lietuvių</a:t>
            </a:r>
            <a:r>
              <a:rPr dirty="0"/>
              <a:t> </a:t>
            </a:r>
            <a:r>
              <a:rPr dirty="0" err="1"/>
              <a:t>literatūros</a:t>
            </a:r>
            <a:r>
              <a:rPr dirty="0"/>
              <a:t> </a:t>
            </a:r>
            <a:r>
              <a:rPr dirty="0" err="1"/>
              <a:t>klasika</a:t>
            </a:r>
            <a:endParaRPr dirty="0"/>
          </a:p>
        </p:txBody>
      </p:sp>
      <p:sp>
        <p:nvSpPr>
          <p:cNvPr id="3" name="Content Placeholder 2"/>
          <p:cNvSpPr>
            <a:spLocks noGrp="1"/>
          </p:cNvSpPr>
          <p:nvPr>
            <p:ph idx="1"/>
          </p:nvPr>
        </p:nvSpPr>
        <p:spPr>
          <a:xfrm>
            <a:off x="685800" y="1600201"/>
            <a:ext cx="7772400" cy="4572000"/>
          </a:xfrm>
        </p:spPr>
        <p:txBody>
          <a:bodyPr>
            <a:normAutofit/>
          </a:bodyPr>
          <a:lstStyle/>
          <a:p>
            <a:r>
              <a:rPr sz="1800" dirty="0" err="1"/>
              <a:t>Antanas</a:t>
            </a:r>
            <a:r>
              <a:rPr sz="1800" dirty="0"/>
              <a:t> </a:t>
            </a:r>
            <a:r>
              <a:rPr sz="1800" dirty="0" err="1"/>
              <a:t>Škėma</a:t>
            </a:r>
            <a:r>
              <a:rPr sz="1800" dirty="0"/>
              <a:t> – „Balta </a:t>
            </a:r>
            <a:r>
              <a:rPr sz="1800" dirty="0" err="1"/>
              <a:t>drobulė</a:t>
            </a:r>
            <a:r>
              <a:rPr sz="1800" dirty="0"/>
              <a:t>“</a:t>
            </a:r>
          </a:p>
          <a:p>
            <a:r>
              <a:rPr sz="1800" dirty="0" err="1"/>
              <a:t>Egzistencinis</a:t>
            </a:r>
            <a:r>
              <a:rPr sz="1800" dirty="0"/>
              <a:t> </a:t>
            </a:r>
            <a:r>
              <a:rPr sz="1800" dirty="0" err="1"/>
              <a:t>romanas</a:t>
            </a:r>
            <a:r>
              <a:rPr sz="1800" dirty="0"/>
              <a:t> </a:t>
            </a:r>
            <a:r>
              <a:rPr sz="1800" dirty="0" err="1"/>
              <a:t>apie</a:t>
            </a:r>
            <a:r>
              <a:rPr sz="1800" dirty="0"/>
              <a:t> </a:t>
            </a:r>
            <a:r>
              <a:rPr sz="1800" dirty="0" err="1"/>
              <a:t>žmogaus</a:t>
            </a:r>
            <a:r>
              <a:rPr sz="1800" dirty="0"/>
              <a:t> </a:t>
            </a:r>
            <a:r>
              <a:rPr sz="1800" dirty="0" err="1"/>
              <a:t>vidinę</a:t>
            </a:r>
            <a:r>
              <a:rPr sz="1800" dirty="0"/>
              <a:t> </a:t>
            </a:r>
            <a:r>
              <a:rPr sz="1800" dirty="0" err="1"/>
              <a:t>dramą</a:t>
            </a:r>
            <a:r>
              <a:rPr sz="1800" dirty="0"/>
              <a:t>, </a:t>
            </a:r>
            <a:r>
              <a:rPr sz="1800" dirty="0" err="1"/>
              <a:t>kūrybą</a:t>
            </a:r>
            <a:r>
              <a:rPr sz="1800" dirty="0"/>
              <a:t> </a:t>
            </a:r>
            <a:r>
              <a:rPr sz="1800" dirty="0" err="1"/>
              <a:t>ir</a:t>
            </a:r>
            <a:r>
              <a:rPr sz="1800" dirty="0"/>
              <a:t> </a:t>
            </a:r>
            <a:r>
              <a:rPr sz="1800" dirty="0" err="1"/>
              <a:t>laisvę</a:t>
            </a:r>
            <a:r>
              <a:rPr sz="1800" dirty="0"/>
              <a:t>.</a:t>
            </a:r>
          </a:p>
        </p:txBody>
      </p:sp>
      <p:pic>
        <p:nvPicPr>
          <p:cNvPr id="4" name="Paveikslėlis 3"/>
          <p:cNvPicPr>
            <a:picLocks noChangeAspect="1"/>
          </p:cNvPicPr>
          <p:nvPr/>
        </p:nvPicPr>
        <p:blipFill>
          <a:blip r:embed="rId2"/>
          <a:stretch>
            <a:fillRect/>
          </a:stretch>
        </p:blipFill>
        <p:spPr>
          <a:xfrm>
            <a:off x="684344" y="2637393"/>
            <a:ext cx="2585339" cy="3402924"/>
          </a:xfrm>
          <a:prstGeom prst="rect">
            <a:avLst/>
          </a:prstGeom>
        </p:spPr>
      </p:pic>
      <p:pic>
        <p:nvPicPr>
          <p:cNvPr id="5" name="Paveikslėlis 4"/>
          <p:cNvPicPr>
            <a:picLocks noChangeAspect="1"/>
          </p:cNvPicPr>
          <p:nvPr/>
        </p:nvPicPr>
        <p:blipFill>
          <a:blip r:embed="rId3"/>
          <a:stretch>
            <a:fillRect/>
          </a:stretch>
        </p:blipFill>
        <p:spPr>
          <a:xfrm>
            <a:off x="3471000" y="2637393"/>
            <a:ext cx="2445015" cy="3402924"/>
          </a:xfrm>
          <a:prstGeom prst="rect">
            <a:avLst/>
          </a:prstGeom>
        </p:spPr>
      </p:pic>
      <p:pic>
        <p:nvPicPr>
          <p:cNvPr id="6" name="Paveikslėlis 5"/>
          <p:cNvPicPr>
            <a:picLocks noChangeAspect="1"/>
          </p:cNvPicPr>
          <p:nvPr/>
        </p:nvPicPr>
        <p:blipFill>
          <a:blip r:embed="rId4"/>
          <a:stretch>
            <a:fillRect/>
          </a:stretch>
        </p:blipFill>
        <p:spPr>
          <a:xfrm>
            <a:off x="6110353" y="2642795"/>
            <a:ext cx="2347847" cy="33975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Citatos</a:t>
            </a:r>
            <a:r>
              <a:rPr dirty="0"/>
              <a:t> </a:t>
            </a:r>
            <a:r>
              <a:rPr dirty="0" err="1"/>
              <a:t>apie</a:t>
            </a:r>
            <a:r>
              <a:rPr dirty="0"/>
              <a:t> </a:t>
            </a:r>
            <a:r>
              <a:rPr dirty="0" err="1"/>
              <a:t>skaitymą</a:t>
            </a:r>
            <a:endParaRPr dirty="0"/>
          </a:p>
        </p:txBody>
      </p:sp>
      <p:sp>
        <p:nvSpPr>
          <p:cNvPr id="3" name="Content Placeholder 2"/>
          <p:cNvSpPr>
            <a:spLocks noGrp="1"/>
          </p:cNvSpPr>
          <p:nvPr>
            <p:ph idx="1"/>
          </p:nvPr>
        </p:nvSpPr>
        <p:spPr>
          <a:xfrm>
            <a:off x="685800" y="1899139"/>
            <a:ext cx="7772400" cy="4457699"/>
          </a:xfrm>
        </p:spPr>
        <p:txBody>
          <a:bodyPr>
            <a:normAutofit lnSpcReduction="10000"/>
          </a:bodyPr>
          <a:lstStyle/>
          <a:p>
            <a:r>
              <a:rPr sz="1800" dirty="0"/>
              <a:t>„</a:t>
            </a:r>
            <a:r>
              <a:rPr sz="1800" dirty="0" err="1"/>
              <a:t>Skaitymas</a:t>
            </a:r>
            <a:r>
              <a:rPr sz="1800" dirty="0"/>
              <a:t> – tai </a:t>
            </a:r>
            <a:r>
              <a:rPr sz="1800" dirty="0" err="1"/>
              <a:t>mąstymo</a:t>
            </a:r>
            <a:r>
              <a:rPr sz="1800" dirty="0"/>
              <a:t> forma.“</a:t>
            </a:r>
          </a:p>
          <a:p>
            <a:r>
              <a:rPr sz="1800" dirty="0"/>
              <a:t>„</a:t>
            </a:r>
            <a:r>
              <a:rPr sz="1800" dirty="0" err="1"/>
              <a:t>Knygos</a:t>
            </a:r>
            <a:r>
              <a:rPr sz="1800" dirty="0"/>
              <a:t> </a:t>
            </a:r>
            <a:r>
              <a:rPr sz="1800" dirty="0" err="1"/>
              <a:t>padeda</a:t>
            </a:r>
            <a:r>
              <a:rPr sz="1800" dirty="0"/>
              <a:t> </a:t>
            </a:r>
            <a:r>
              <a:rPr sz="1800" dirty="0" err="1"/>
              <a:t>suprasti</a:t>
            </a:r>
            <a:r>
              <a:rPr sz="1800" dirty="0"/>
              <a:t> ne </a:t>
            </a:r>
            <a:r>
              <a:rPr sz="1800" dirty="0" err="1"/>
              <a:t>tik</a:t>
            </a:r>
            <a:r>
              <a:rPr sz="1800" dirty="0"/>
              <a:t> </a:t>
            </a:r>
            <a:r>
              <a:rPr sz="1800" dirty="0" err="1"/>
              <a:t>pasaulį</a:t>
            </a:r>
            <a:r>
              <a:rPr sz="1800" dirty="0"/>
              <a:t>, bet </a:t>
            </a:r>
            <a:r>
              <a:rPr sz="1800" dirty="0" err="1"/>
              <a:t>ir</a:t>
            </a:r>
            <a:r>
              <a:rPr sz="1800" dirty="0"/>
              <a:t> save.“</a:t>
            </a:r>
          </a:p>
          <a:p>
            <a:r>
              <a:rPr sz="1800" dirty="0"/>
              <a:t>„</a:t>
            </a:r>
            <a:r>
              <a:rPr sz="1800" dirty="0" err="1" smtClean="0"/>
              <a:t>Literatūra</a:t>
            </a:r>
            <a:r>
              <a:rPr sz="1800" dirty="0" smtClean="0"/>
              <a:t> </a:t>
            </a:r>
            <a:r>
              <a:rPr sz="1800" dirty="0" err="1"/>
              <a:t>moko</a:t>
            </a:r>
            <a:r>
              <a:rPr sz="1800" dirty="0"/>
              <a:t> </a:t>
            </a:r>
            <a:r>
              <a:rPr sz="1800" dirty="0" err="1"/>
              <a:t>matyti</a:t>
            </a:r>
            <a:r>
              <a:rPr sz="1800" dirty="0"/>
              <a:t> </a:t>
            </a:r>
            <a:r>
              <a:rPr sz="1800" dirty="0" err="1"/>
              <a:t>daugiau</a:t>
            </a:r>
            <a:r>
              <a:rPr sz="1800" dirty="0"/>
              <a:t> </a:t>
            </a:r>
            <a:r>
              <a:rPr sz="1800" dirty="0" err="1"/>
              <a:t>nei</a:t>
            </a:r>
            <a:r>
              <a:rPr sz="1800" dirty="0"/>
              <a:t> </a:t>
            </a:r>
            <a:r>
              <a:rPr sz="1800" dirty="0" err="1"/>
              <a:t>faktus</a:t>
            </a:r>
            <a:r>
              <a:rPr sz="1800" dirty="0" smtClean="0"/>
              <a:t>.“</a:t>
            </a:r>
            <a:endParaRPr lang="lt-LT" sz="1800" dirty="0" smtClean="0"/>
          </a:p>
          <a:p>
            <a:endParaRPr lang="lt-LT" dirty="0"/>
          </a:p>
          <a:p>
            <a:endParaRPr lang="lt-LT" dirty="0" smtClean="0"/>
          </a:p>
          <a:p>
            <a:endParaRPr lang="lt-LT" dirty="0"/>
          </a:p>
          <a:p>
            <a:endParaRPr lang="lt-LT" dirty="0" smtClean="0"/>
          </a:p>
          <a:p>
            <a:endParaRPr lang="lt-LT" dirty="0"/>
          </a:p>
          <a:p>
            <a:endParaRPr lang="lt-LT" dirty="0" smtClean="0"/>
          </a:p>
          <a:p>
            <a:pPr marL="0" indent="0">
              <a:buNone/>
            </a:pPr>
            <a:endParaRPr lang="lt-LT" sz="1000" dirty="0" smtClean="0"/>
          </a:p>
          <a:p>
            <a:pPr marL="0" indent="0">
              <a:buNone/>
            </a:pPr>
            <a:endParaRPr lang="lt-LT" sz="1000" dirty="0" smtClean="0"/>
          </a:p>
          <a:p>
            <a:pPr marL="0" indent="0">
              <a:buNone/>
            </a:pPr>
            <a:r>
              <a:rPr lang="lt-LT" sz="1000" dirty="0" smtClean="0"/>
              <a:t>Prieiga</a:t>
            </a:r>
            <a:r>
              <a:rPr lang="lt-LT" sz="1000" dirty="0"/>
              <a:t>: </a:t>
            </a:r>
            <a:r>
              <a:rPr lang="lt-LT" sz="1000" dirty="0">
                <a:hlinkClick r:id="rId2"/>
              </a:rPr>
              <a:t>https://sielamaistinga.blogspot.com/2025/12/grazios-citatos-mintys-sentencijos-apie.html</a:t>
            </a:r>
            <a:endParaRPr lang="lt-LT" sz="1000" dirty="0"/>
          </a:p>
          <a:p>
            <a:endParaRPr lang="lt-LT" dirty="0"/>
          </a:p>
          <a:p>
            <a:endParaRPr lang="lt-LT" dirty="0" smtClean="0"/>
          </a:p>
          <a:p>
            <a:endParaRPr lang="lt-LT" dirty="0"/>
          </a:p>
          <a:p>
            <a:endParaRPr lang="lt-LT" dirty="0" smtClean="0"/>
          </a:p>
          <a:p>
            <a:endParaRPr lang="lt-LT" dirty="0"/>
          </a:p>
          <a:p>
            <a:endParaRPr lang="lt-LT" dirty="0" smtClean="0"/>
          </a:p>
          <a:p>
            <a:endParaRPr lang="lt-LT" dirty="0" smtClean="0"/>
          </a:p>
          <a:p>
            <a:endParaRPr dirty="0"/>
          </a:p>
        </p:txBody>
      </p:sp>
      <p:pic>
        <p:nvPicPr>
          <p:cNvPr id="1028" name="Picture 4" descr="https://blogger.googleusercontent.com/img/b/R29vZ2xl/AVvXsEgobMDQ4wS2ICmC-_KNjtjqIVckP6rHXbVyLgNoxw8DtHq_d4HIDh1NNj8DBe32aRyDrPv-4xfNDERYKTQlwx-zRx6TundvMC6sQK1TcdAjqgnOEvdRB2C6KpRyvhuXpVpeP00g7tCNGjFkQbw_3FjcTwDXnkM-ZNiNzSemwxl6syHsYoQTByVx94aeUdU/w513-h339/Antanas%20%C5%A1k%C4%97ma%20citata%20ra%C5%A1ytojas%20sentencija%20apie%20skaitym%C4%85%20ir%20ra%C5%A1ym%C4%85%20skaitymas%20%C5%A1k%C4%97mos%20balta%20drobul%C4%97%20mintys%20ra%C5%A1in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91974"/>
            <a:ext cx="3856014" cy="2540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logger.googleusercontent.com/img/b/R29vZ2xl/AVvXsEi9sqkRg84Fc042IGOmPaKSpBOlSTAA7s-5i7VVduxpfvdw6HO5C9p4oE5aPeiJ0GhQ2XBc-JwdgCor2DbS61yboMI2PZsPaKFIHL9YtBC_D2oHqq7vxYtW4hPr5pwTAkJZ1Q33IE5Dm2Vd5zLvgYXzZ9XB7I5ovdvdJMVid5L46m7czDD4vOTTWkRMYHs/w496-h327/viktoras%20hugo%20victor%20hugo%20ra%C5%A1ytojas%20citata%20mintys%20apie%20skaitym%C4%85%20ir%20ra%C5%A1ym%C4%85%20skaitymas%20ra%C5%A1ymas%20vargdieniai%20pary%C5%BEiaus%20kated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77" y="3191975"/>
            <a:ext cx="3865469" cy="2540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24360"/>
          </a:xfrm>
        </p:spPr>
        <p:txBody>
          <a:bodyPr/>
          <a:lstStyle/>
          <a:p>
            <a:r>
              <a:rPr dirty="0" err="1"/>
              <a:t>Rekomenduoja</a:t>
            </a:r>
            <a:r>
              <a:rPr dirty="0"/>
              <a:t> </a:t>
            </a:r>
            <a:r>
              <a:rPr dirty="0" err="1" smtClean="0"/>
              <a:t>mokiniai</a:t>
            </a:r>
            <a:endParaRPr dirty="0"/>
          </a:p>
        </p:txBody>
      </p:sp>
      <p:sp>
        <p:nvSpPr>
          <p:cNvPr id="3" name="Content Placeholder 2"/>
          <p:cNvSpPr>
            <a:spLocks noGrp="1"/>
          </p:cNvSpPr>
          <p:nvPr>
            <p:ph idx="1"/>
          </p:nvPr>
        </p:nvSpPr>
        <p:spPr>
          <a:xfrm>
            <a:off x="685800" y="1863968"/>
            <a:ext cx="7772400" cy="4308231"/>
          </a:xfrm>
        </p:spPr>
        <p:txBody>
          <a:bodyPr>
            <a:normAutofit fontScale="70000" lnSpcReduction="20000"/>
          </a:bodyPr>
          <a:lstStyle/>
          <a:p>
            <a:r>
              <a:rPr b="1" dirty="0" err="1"/>
              <a:t>Liveta</a:t>
            </a:r>
            <a:r>
              <a:rPr b="1" dirty="0"/>
              <a:t> </a:t>
            </a:r>
            <a:r>
              <a:rPr b="1" dirty="0" err="1"/>
              <a:t>Spaustinaitytė</a:t>
            </a:r>
            <a:r>
              <a:rPr b="1" dirty="0"/>
              <a:t>, </a:t>
            </a:r>
            <a:r>
              <a:rPr lang="lt-LT" b="1" dirty="0" smtClean="0"/>
              <a:t>III</a:t>
            </a:r>
            <a:r>
              <a:rPr b="1" dirty="0" smtClean="0"/>
              <a:t>b </a:t>
            </a:r>
            <a:r>
              <a:rPr b="1" dirty="0" err="1"/>
              <a:t>klasė</a:t>
            </a:r>
            <a:endParaRPr b="1" dirty="0"/>
          </a:p>
          <a:p>
            <a:r>
              <a:rPr b="1" dirty="0"/>
              <a:t>Heather Morris – „</a:t>
            </a:r>
            <a:r>
              <a:rPr b="1" dirty="0" err="1"/>
              <a:t>Trys</a:t>
            </a:r>
            <a:r>
              <a:rPr b="1" dirty="0"/>
              <a:t> </a:t>
            </a:r>
            <a:r>
              <a:rPr b="1" dirty="0" err="1"/>
              <a:t>seserys</a:t>
            </a:r>
            <a:r>
              <a:rPr b="1" dirty="0"/>
              <a:t>“</a:t>
            </a:r>
          </a:p>
          <a:p>
            <a:r>
              <a:rPr dirty="0" err="1"/>
              <a:t>Knyga</a:t>
            </a:r>
            <a:r>
              <a:rPr dirty="0"/>
              <a:t> </a:t>
            </a:r>
            <a:r>
              <a:rPr dirty="0" err="1"/>
              <a:t>atskleidžia</a:t>
            </a:r>
            <a:r>
              <a:rPr dirty="0"/>
              <a:t> </a:t>
            </a:r>
            <a:r>
              <a:rPr dirty="0" err="1"/>
              <a:t>visuomenės</a:t>
            </a:r>
            <a:r>
              <a:rPr dirty="0"/>
              <a:t> </a:t>
            </a:r>
            <a:r>
              <a:rPr dirty="0" err="1"/>
              <a:t>požiūrį</a:t>
            </a:r>
            <a:r>
              <a:rPr dirty="0"/>
              <a:t> į </a:t>
            </a:r>
            <a:r>
              <a:rPr dirty="0" err="1"/>
              <a:t>žmogų</a:t>
            </a:r>
            <a:r>
              <a:rPr dirty="0"/>
              <a:t> </a:t>
            </a:r>
            <a:r>
              <a:rPr dirty="0" err="1"/>
              <a:t>ir</a:t>
            </a:r>
            <a:r>
              <a:rPr dirty="0"/>
              <a:t> jo </a:t>
            </a:r>
            <a:r>
              <a:rPr dirty="0" err="1"/>
              <a:t>vidinį</a:t>
            </a:r>
            <a:r>
              <a:rPr dirty="0"/>
              <a:t> </a:t>
            </a:r>
            <a:r>
              <a:rPr dirty="0" err="1"/>
              <a:t>pasaulį</a:t>
            </a:r>
            <a:r>
              <a:rPr dirty="0"/>
              <a:t>, </a:t>
            </a:r>
            <a:r>
              <a:rPr dirty="0" err="1"/>
              <a:t>kupiną</a:t>
            </a:r>
            <a:r>
              <a:rPr dirty="0"/>
              <a:t> </a:t>
            </a:r>
            <a:r>
              <a:rPr dirty="0" err="1"/>
              <a:t>chaoso</a:t>
            </a:r>
            <a:r>
              <a:rPr dirty="0"/>
              <a:t>, </a:t>
            </a:r>
            <a:r>
              <a:rPr dirty="0" err="1"/>
              <a:t>baimės</a:t>
            </a:r>
            <a:r>
              <a:rPr dirty="0"/>
              <a:t> </a:t>
            </a:r>
            <a:r>
              <a:rPr dirty="0" err="1"/>
              <a:t>ir</a:t>
            </a:r>
            <a:r>
              <a:rPr dirty="0"/>
              <a:t> </a:t>
            </a:r>
            <a:r>
              <a:rPr dirty="0" err="1"/>
              <a:t>vilties</a:t>
            </a:r>
            <a:r>
              <a:rPr dirty="0"/>
              <a:t>. Tai </a:t>
            </a:r>
            <a:r>
              <a:rPr dirty="0" err="1"/>
              <a:t>tikrais</a:t>
            </a:r>
            <a:r>
              <a:rPr dirty="0"/>
              <a:t> </a:t>
            </a:r>
            <a:r>
              <a:rPr dirty="0" err="1"/>
              <a:t>faktais</a:t>
            </a:r>
            <a:r>
              <a:rPr dirty="0"/>
              <a:t> </a:t>
            </a:r>
            <a:r>
              <a:rPr dirty="0" err="1"/>
              <a:t>paremtas</a:t>
            </a:r>
            <a:r>
              <a:rPr dirty="0"/>
              <a:t>, </a:t>
            </a:r>
            <a:r>
              <a:rPr dirty="0" err="1"/>
              <a:t>įtraukiantis</a:t>
            </a:r>
            <a:r>
              <a:rPr dirty="0"/>
              <a:t> </a:t>
            </a:r>
            <a:r>
              <a:rPr dirty="0" err="1"/>
              <a:t>pasakojimas</a:t>
            </a:r>
            <a:r>
              <a:rPr dirty="0"/>
              <a:t>, </a:t>
            </a:r>
            <a:r>
              <a:rPr dirty="0" err="1"/>
              <a:t>atskleidžiantis</a:t>
            </a:r>
            <a:r>
              <a:rPr dirty="0"/>
              <a:t> </a:t>
            </a:r>
            <a:r>
              <a:rPr dirty="0" err="1"/>
              <a:t>Aušvico</a:t>
            </a:r>
            <a:r>
              <a:rPr dirty="0"/>
              <a:t> </a:t>
            </a:r>
            <a:r>
              <a:rPr dirty="0" err="1"/>
              <a:t>koncentracijos</a:t>
            </a:r>
            <a:r>
              <a:rPr dirty="0"/>
              <a:t> </a:t>
            </a:r>
            <a:r>
              <a:rPr dirty="0" err="1"/>
              <a:t>stovyklos</a:t>
            </a:r>
            <a:r>
              <a:rPr dirty="0"/>
              <a:t> </a:t>
            </a:r>
            <a:r>
              <a:rPr dirty="0" err="1"/>
              <a:t>realybę</a:t>
            </a:r>
            <a:r>
              <a:rPr dirty="0"/>
              <a:t> </a:t>
            </a:r>
            <a:r>
              <a:rPr dirty="0" err="1"/>
              <a:t>ir</a:t>
            </a:r>
            <a:r>
              <a:rPr dirty="0"/>
              <a:t> </a:t>
            </a:r>
            <a:r>
              <a:rPr dirty="0" err="1"/>
              <a:t>stiprų</a:t>
            </a:r>
            <a:r>
              <a:rPr dirty="0"/>
              <a:t> </a:t>
            </a:r>
            <a:r>
              <a:rPr dirty="0" err="1"/>
              <a:t>žmogaus</a:t>
            </a:r>
            <a:r>
              <a:rPr dirty="0"/>
              <a:t> </a:t>
            </a:r>
            <a:r>
              <a:rPr dirty="0" err="1"/>
              <a:t>dvasios</a:t>
            </a:r>
            <a:r>
              <a:rPr dirty="0"/>
              <a:t> </a:t>
            </a:r>
            <a:r>
              <a:rPr dirty="0" err="1"/>
              <a:t>atsparumą</a:t>
            </a:r>
            <a:r>
              <a:rPr dirty="0"/>
              <a:t>.</a:t>
            </a:r>
          </a:p>
          <a:p>
            <a:endParaRPr dirty="0"/>
          </a:p>
          <a:p>
            <a:r>
              <a:rPr b="1" dirty="0" err="1"/>
              <a:t>Arnas</a:t>
            </a:r>
            <a:r>
              <a:rPr b="1" dirty="0"/>
              <a:t> </a:t>
            </a:r>
            <a:r>
              <a:rPr b="1" dirty="0" err="1"/>
              <a:t>Goštautas</a:t>
            </a:r>
            <a:r>
              <a:rPr b="1" dirty="0"/>
              <a:t>, </a:t>
            </a:r>
            <a:r>
              <a:rPr lang="lt-LT" b="1" dirty="0" smtClean="0"/>
              <a:t>I</a:t>
            </a:r>
            <a:r>
              <a:rPr b="1" dirty="0" smtClean="0"/>
              <a:t>a </a:t>
            </a:r>
            <a:r>
              <a:rPr b="1" dirty="0" err="1"/>
              <a:t>klasė</a:t>
            </a:r>
            <a:endParaRPr b="1" dirty="0"/>
          </a:p>
          <a:p>
            <a:r>
              <a:rPr b="1" dirty="0"/>
              <a:t>Mario Escobar – „</a:t>
            </a:r>
            <a:r>
              <a:rPr b="1" dirty="0" err="1"/>
              <a:t>Vaikai</a:t>
            </a:r>
            <a:r>
              <a:rPr b="1" dirty="0"/>
              <a:t> </a:t>
            </a:r>
            <a:r>
              <a:rPr b="1" dirty="0" err="1"/>
              <a:t>iš</a:t>
            </a:r>
            <a:r>
              <a:rPr b="1" dirty="0"/>
              <a:t> </a:t>
            </a:r>
            <a:r>
              <a:rPr b="1" dirty="0" err="1"/>
              <a:t>Varšuvos</a:t>
            </a:r>
            <a:r>
              <a:rPr b="1" dirty="0"/>
              <a:t> </a:t>
            </a:r>
            <a:r>
              <a:rPr b="1" dirty="0" err="1"/>
              <a:t>geto</a:t>
            </a:r>
            <a:r>
              <a:rPr b="1" dirty="0"/>
              <a:t>“</a:t>
            </a:r>
          </a:p>
          <a:p>
            <a:r>
              <a:rPr dirty="0" err="1"/>
              <a:t>Knyga</a:t>
            </a:r>
            <a:r>
              <a:rPr dirty="0"/>
              <a:t> </a:t>
            </a:r>
            <a:r>
              <a:rPr dirty="0" err="1"/>
              <a:t>jautriai</a:t>
            </a:r>
            <a:r>
              <a:rPr dirty="0"/>
              <a:t> </a:t>
            </a:r>
            <a:r>
              <a:rPr dirty="0" err="1"/>
              <a:t>perteikia</a:t>
            </a:r>
            <a:r>
              <a:rPr dirty="0"/>
              <a:t> </a:t>
            </a:r>
            <a:r>
              <a:rPr dirty="0" err="1"/>
              <a:t>vaikų</a:t>
            </a:r>
            <a:r>
              <a:rPr dirty="0"/>
              <a:t> </a:t>
            </a:r>
            <a:r>
              <a:rPr dirty="0" err="1"/>
              <a:t>išgyvenimus</a:t>
            </a:r>
            <a:r>
              <a:rPr dirty="0"/>
              <a:t> </a:t>
            </a:r>
            <a:r>
              <a:rPr dirty="0" err="1"/>
              <a:t>karo</a:t>
            </a:r>
            <a:r>
              <a:rPr dirty="0"/>
              <a:t> </a:t>
            </a:r>
            <a:r>
              <a:rPr dirty="0" err="1"/>
              <a:t>metu</a:t>
            </a:r>
            <a:r>
              <a:rPr dirty="0"/>
              <a:t>, </a:t>
            </a:r>
            <a:r>
              <a:rPr dirty="0" err="1"/>
              <a:t>parodo</a:t>
            </a:r>
            <a:r>
              <a:rPr dirty="0"/>
              <a:t> </a:t>
            </a:r>
            <a:r>
              <a:rPr dirty="0" err="1"/>
              <a:t>žmogiškumo</a:t>
            </a:r>
            <a:r>
              <a:rPr dirty="0"/>
              <a:t>, </a:t>
            </a:r>
            <a:r>
              <a:rPr dirty="0" err="1"/>
              <a:t>drąsos</a:t>
            </a:r>
            <a:r>
              <a:rPr dirty="0"/>
              <a:t> </a:t>
            </a:r>
            <a:r>
              <a:rPr dirty="0" err="1"/>
              <a:t>ir</a:t>
            </a:r>
            <a:r>
              <a:rPr dirty="0"/>
              <a:t> </a:t>
            </a:r>
            <a:r>
              <a:rPr dirty="0" err="1"/>
              <a:t>vilties</a:t>
            </a:r>
            <a:r>
              <a:rPr dirty="0"/>
              <a:t> </a:t>
            </a:r>
            <a:r>
              <a:rPr dirty="0" err="1"/>
              <a:t>svarbą</a:t>
            </a:r>
            <a:r>
              <a:rPr dirty="0"/>
              <a:t> net </a:t>
            </a:r>
            <a:r>
              <a:rPr dirty="0" err="1"/>
              <a:t>sudėtingiausiomis</a:t>
            </a:r>
            <a:r>
              <a:rPr dirty="0"/>
              <a:t> </a:t>
            </a:r>
            <a:r>
              <a:rPr dirty="0" err="1"/>
              <a:t>aplinkybėmis</a:t>
            </a:r>
            <a:r>
              <a:rPr dirty="0"/>
              <a:t>. </a:t>
            </a:r>
            <a:r>
              <a:rPr dirty="0" err="1"/>
              <a:t>Skatina</a:t>
            </a:r>
            <a:r>
              <a:rPr dirty="0"/>
              <a:t> </a:t>
            </a:r>
            <a:r>
              <a:rPr dirty="0" err="1"/>
              <a:t>vertinti</a:t>
            </a:r>
            <a:r>
              <a:rPr dirty="0"/>
              <a:t> </a:t>
            </a:r>
            <a:r>
              <a:rPr dirty="0" err="1"/>
              <a:t>laisvę</a:t>
            </a:r>
            <a:r>
              <a:rPr dirty="0"/>
              <a:t> </a:t>
            </a:r>
            <a:r>
              <a:rPr dirty="0" err="1"/>
              <a:t>ir</a:t>
            </a:r>
            <a:r>
              <a:rPr dirty="0"/>
              <a:t> </a:t>
            </a:r>
            <a:r>
              <a:rPr dirty="0" err="1"/>
              <a:t>empatiją</a:t>
            </a:r>
            <a:r>
              <a:rPr dirty="0"/>
              <a:t> </a:t>
            </a:r>
            <a:r>
              <a:rPr dirty="0" err="1"/>
              <a:t>kitam</a:t>
            </a:r>
            <a:r>
              <a:rPr dirty="0"/>
              <a:t> </a:t>
            </a:r>
            <a:r>
              <a:rPr dirty="0" err="1"/>
              <a:t>žmogui</a:t>
            </a:r>
            <a:r>
              <a:rPr dirty="0"/>
              <a:t>.</a:t>
            </a:r>
          </a:p>
          <a:p>
            <a:endParaRPr dirty="0"/>
          </a:p>
          <a:p>
            <a:r>
              <a:rPr b="1" dirty="0" err="1"/>
              <a:t>Gabrielė</a:t>
            </a:r>
            <a:r>
              <a:rPr b="1" dirty="0"/>
              <a:t> </a:t>
            </a:r>
            <a:r>
              <a:rPr b="1" dirty="0" err="1"/>
              <a:t>Akinytė</a:t>
            </a:r>
            <a:r>
              <a:rPr b="1" dirty="0"/>
              <a:t>, </a:t>
            </a:r>
            <a:r>
              <a:rPr lang="lt-LT" b="1" dirty="0" smtClean="0"/>
              <a:t>IV</a:t>
            </a:r>
            <a:r>
              <a:rPr b="1" dirty="0" smtClean="0"/>
              <a:t>c </a:t>
            </a:r>
            <a:r>
              <a:rPr b="1" dirty="0" err="1"/>
              <a:t>klasė</a:t>
            </a:r>
            <a:endParaRPr b="1" dirty="0"/>
          </a:p>
          <a:p>
            <a:r>
              <a:rPr b="1" dirty="0"/>
              <a:t>Osamu </a:t>
            </a:r>
            <a:r>
              <a:rPr b="1" dirty="0" err="1"/>
              <a:t>Dazai</a:t>
            </a:r>
            <a:r>
              <a:rPr b="1" dirty="0"/>
              <a:t> – „</a:t>
            </a:r>
            <a:r>
              <a:rPr b="1" dirty="0" err="1"/>
              <a:t>Netekęs</a:t>
            </a:r>
            <a:r>
              <a:rPr b="1" dirty="0"/>
              <a:t> </a:t>
            </a:r>
            <a:r>
              <a:rPr b="1" dirty="0" err="1"/>
              <a:t>teisės</a:t>
            </a:r>
            <a:r>
              <a:rPr b="1" dirty="0"/>
              <a:t> </a:t>
            </a:r>
            <a:r>
              <a:rPr b="1" dirty="0" err="1"/>
              <a:t>būti</a:t>
            </a:r>
            <a:r>
              <a:rPr b="1" dirty="0"/>
              <a:t> </a:t>
            </a:r>
            <a:r>
              <a:rPr b="1" dirty="0" err="1"/>
              <a:t>žmogumi</a:t>
            </a:r>
            <a:r>
              <a:rPr b="1" dirty="0"/>
              <a:t>“</a:t>
            </a:r>
          </a:p>
          <a:p>
            <a:r>
              <a:rPr dirty="0" err="1"/>
              <a:t>Knyga</a:t>
            </a:r>
            <a:r>
              <a:rPr dirty="0"/>
              <a:t> </a:t>
            </a:r>
            <a:r>
              <a:rPr dirty="0" err="1"/>
              <a:t>nagrinėja</a:t>
            </a:r>
            <a:r>
              <a:rPr dirty="0"/>
              <a:t> </a:t>
            </a:r>
            <a:r>
              <a:rPr dirty="0" err="1"/>
              <a:t>žmogaus</a:t>
            </a:r>
            <a:r>
              <a:rPr dirty="0"/>
              <a:t> </a:t>
            </a:r>
            <a:r>
              <a:rPr dirty="0" err="1"/>
              <a:t>tapatybės</a:t>
            </a:r>
            <a:r>
              <a:rPr dirty="0"/>
              <a:t>, </a:t>
            </a:r>
            <a:r>
              <a:rPr dirty="0" err="1"/>
              <a:t>vienatvės</a:t>
            </a:r>
            <a:r>
              <a:rPr dirty="0"/>
              <a:t> </a:t>
            </a:r>
            <a:r>
              <a:rPr dirty="0" err="1"/>
              <a:t>ir</a:t>
            </a:r>
            <a:r>
              <a:rPr dirty="0"/>
              <a:t> </a:t>
            </a:r>
            <a:r>
              <a:rPr dirty="0" err="1"/>
              <a:t>vidinių</a:t>
            </a:r>
            <a:r>
              <a:rPr dirty="0"/>
              <a:t> </a:t>
            </a:r>
            <a:r>
              <a:rPr dirty="0" err="1"/>
              <a:t>išgyvenimų</a:t>
            </a:r>
            <a:r>
              <a:rPr dirty="0"/>
              <a:t> </a:t>
            </a:r>
            <a:r>
              <a:rPr dirty="0" err="1"/>
              <a:t>temas</a:t>
            </a:r>
            <a:r>
              <a:rPr dirty="0"/>
              <a:t>. </a:t>
            </a:r>
            <a:r>
              <a:rPr dirty="0" err="1"/>
              <a:t>Skatina</a:t>
            </a:r>
            <a:r>
              <a:rPr dirty="0"/>
              <a:t> </a:t>
            </a:r>
            <a:r>
              <a:rPr dirty="0" err="1"/>
              <a:t>susimąstyti</a:t>
            </a:r>
            <a:r>
              <a:rPr dirty="0"/>
              <a:t> </a:t>
            </a:r>
            <a:r>
              <a:rPr dirty="0" err="1"/>
              <a:t>apie</a:t>
            </a:r>
            <a:r>
              <a:rPr dirty="0"/>
              <a:t> </a:t>
            </a:r>
            <a:r>
              <a:rPr dirty="0" err="1"/>
              <a:t>savęs</a:t>
            </a:r>
            <a:r>
              <a:rPr dirty="0"/>
              <a:t> </a:t>
            </a:r>
            <a:r>
              <a:rPr dirty="0" err="1"/>
              <a:t>priėmimą</a:t>
            </a:r>
            <a:r>
              <a:rPr dirty="0"/>
              <a:t>, </a:t>
            </a:r>
            <a:r>
              <a:rPr dirty="0" err="1"/>
              <a:t>visuomenės</a:t>
            </a:r>
            <a:r>
              <a:rPr dirty="0"/>
              <a:t> </a:t>
            </a:r>
            <a:r>
              <a:rPr dirty="0" err="1"/>
              <a:t>spaudimą</a:t>
            </a:r>
            <a:r>
              <a:rPr dirty="0"/>
              <a:t> </a:t>
            </a:r>
            <a:r>
              <a:rPr dirty="0" err="1"/>
              <a:t>ir</a:t>
            </a:r>
            <a:r>
              <a:rPr dirty="0"/>
              <a:t> </a:t>
            </a:r>
            <a:r>
              <a:rPr dirty="0" err="1"/>
              <a:t>žmogaus</a:t>
            </a:r>
            <a:r>
              <a:rPr dirty="0"/>
              <a:t> </a:t>
            </a:r>
            <a:r>
              <a:rPr dirty="0" err="1"/>
              <a:t>vietą</a:t>
            </a:r>
            <a:r>
              <a:rPr dirty="0"/>
              <a:t> </a:t>
            </a:r>
            <a:r>
              <a:rPr dirty="0" err="1"/>
              <a:t>pasaulyje</a:t>
            </a:r>
            <a:r>
              <a:rPr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24360"/>
          </a:xfrm>
        </p:spPr>
        <p:txBody>
          <a:bodyPr/>
          <a:lstStyle/>
          <a:p>
            <a:r>
              <a:rPr dirty="0" err="1"/>
              <a:t>Rekomenduoja</a:t>
            </a:r>
            <a:r>
              <a:rPr dirty="0"/>
              <a:t> </a:t>
            </a:r>
            <a:r>
              <a:rPr dirty="0" err="1" smtClean="0"/>
              <a:t>mokiniai</a:t>
            </a:r>
            <a:endParaRPr dirty="0"/>
          </a:p>
        </p:txBody>
      </p:sp>
      <p:sp>
        <p:nvSpPr>
          <p:cNvPr id="3" name="Content Placeholder 2"/>
          <p:cNvSpPr>
            <a:spLocks noGrp="1"/>
          </p:cNvSpPr>
          <p:nvPr>
            <p:ph idx="1"/>
          </p:nvPr>
        </p:nvSpPr>
        <p:spPr>
          <a:xfrm>
            <a:off x="685800" y="1714500"/>
            <a:ext cx="7772400" cy="4457700"/>
          </a:xfrm>
        </p:spPr>
        <p:txBody>
          <a:bodyPr>
            <a:normAutofit fontScale="70000" lnSpcReduction="20000"/>
          </a:bodyPr>
          <a:lstStyle/>
          <a:p>
            <a:r>
              <a:rPr lang="lt-LT" b="1" dirty="0" smtClean="0"/>
              <a:t>Vakarė </a:t>
            </a:r>
            <a:r>
              <a:rPr lang="lt-LT" b="1" dirty="0" err="1"/>
              <a:t>Šinušaitė</a:t>
            </a:r>
            <a:r>
              <a:rPr lang="lt-LT" b="1" dirty="0"/>
              <a:t>, </a:t>
            </a:r>
            <a:r>
              <a:rPr lang="lt-LT" b="1" dirty="0" err="1" smtClean="0"/>
              <a:t>IIv</a:t>
            </a:r>
            <a:r>
              <a:rPr lang="lt-LT" b="1" dirty="0" smtClean="0"/>
              <a:t> klasė</a:t>
            </a:r>
            <a:endParaRPr b="1" dirty="0"/>
          </a:p>
          <a:p>
            <a:r>
              <a:rPr lang="lt-LT" b="1" dirty="0"/>
              <a:t>Jay </a:t>
            </a:r>
            <a:r>
              <a:rPr lang="lt-LT" b="1" dirty="0" err="1"/>
              <a:t>Asher</a:t>
            </a:r>
            <a:r>
              <a:rPr lang="lt-LT" b="1" dirty="0"/>
              <a:t> – „Trylika priežasčių kodėl</a:t>
            </a:r>
            <a:r>
              <a:rPr lang="lt-LT" b="1" dirty="0" smtClean="0"/>
              <a:t>“</a:t>
            </a:r>
          </a:p>
          <a:p>
            <a:r>
              <a:rPr lang="lt-LT" dirty="0" smtClean="0"/>
              <a:t>Ši </a:t>
            </a:r>
            <a:r>
              <a:rPr lang="lt-LT" dirty="0"/>
              <a:t>knyga atskleidžia, kaip paauglių gyvenimas gali netikėtai pavirsti pragaru ir virsti sunkiai valdoma psichologine būsena. Kūrinys skatina susimąstyti apie emocinę sveikatą, atsakomybę ir tarpusavio santykius</a:t>
            </a:r>
            <a:r>
              <a:rPr lang="lt-LT" dirty="0" smtClean="0"/>
              <a:t>.</a:t>
            </a:r>
          </a:p>
          <a:p>
            <a:endParaRPr lang="lt-LT" dirty="0"/>
          </a:p>
          <a:p>
            <a:r>
              <a:rPr lang="lt-LT" b="1" dirty="0"/>
              <a:t>Kenas </a:t>
            </a:r>
            <a:r>
              <a:rPr lang="lt-LT" b="1" dirty="0" err="1"/>
              <a:t>Stupuras</a:t>
            </a:r>
            <a:r>
              <a:rPr lang="lt-LT" b="1" dirty="0"/>
              <a:t>, </a:t>
            </a:r>
            <a:r>
              <a:rPr lang="lt-LT" b="1" dirty="0" err="1" smtClean="0"/>
              <a:t>Ic</a:t>
            </a:r>
            <a:r>
              <a:rPr lang="lt-LT" b="1" dirty="0" smtClean="0"/>
              <a:t> klasė</a:t>
            </a:r>
          </a:p>
          <a:p>
            <a:r>
              <a:rPr lang="lt-LT" b="1" dirty="0" err="1" smtClean="0"/>
              <a:t>Peter</a:t>
            </a:r>
            <a:r>
              <a:rPr lang="lt-LT" b="1" dirty="0" smtClean="0"/>
              <a:t> </a:t>
            </a:r>
            <a:r>
              <a:rPr lang="lt-LT" b="1" dirty="0" err="1"/>
              <a:t>Swanson</a:t>
            </a:r>
            <a:r>
              <a:rPr lang="lt-LT" b="1" dirty="0"/>
              <a:t> – „Aštuonios tobulos žmogžudystės</a:t>
            </a:r>
            <a:r>
              <a:rPr lang="lt-LT" b="1" dirty="0" smtClean="0"/>
              <a:t>“</a:t>
            </a:r>
            <a:endParaRPr lang="lt-LT" dirty="0" smtClean="0"/>
          </a:p>
          <a:p>
            <a:r>
              <a:rPr lang="lt-LT" dirty="0" smtClean="0"/>
              <a:t>Tai </a:t>
            </a:r>
            <a:r>
              <a:rPr lang="lt-LT" dirty="0"/>
              <a:t>labai gera ir įtraukianti knyga, kuri man itin patiko, todėl norėčiau ja pasidalinti su kitais skaitytojais. Knyga sudomino savo intelektualia intriga, netikėtais siužeto posūkiais bei nuolat augančia įtampa. Skaitydamas vis iš naujo bandai numatyti, kas įvyks toliau, tačiau istorija vis nustebina. </a:t>
            </a:r>
            <a:endParaRPr lang="lt-LT" dirty="0" smtClean="0"/>
          </a:p>
          <a:p>
            <a:pPr marL="0" indent="0">
              <a:buNone/>
            </a:pPr>
            <a:endParaRPr lang="lt-LT" dirty="0"/>
          </a:p>
          <a:p>
            <a:r>
              <a:rPr lang="lt-LT" b="1" dirty="0" smtClean="0"/>
              <a:t>Deimantė </a:t>
            </a:r>
            <a:r>
              <a:rPr lang="lt-LT" b="1" dirty="0" err="1"/>
              <a:t>Žostautaitė</a:t>
            </a:r>
            <a:r>
              <a:rPr lang="lt-LT" b="1" dirty="0"/>
              <a:t>, </a:t>
            </a:r>
            <a:r>
              <a:rPr lang="lt-LT" b="1" dirty="0" err="1" smtClean="0"/>
              <a:t>IIv</a:t>
            </a:r>
            <a:r>
              <a:rPr lang="lt-LT" b="1" dirty="0" smtClean="0"/>
              <a:t> klasė</a:t>
            </a:r>
          </a:p>
          <a:p>
            <a:r>
              <a:rPr lang="lt-LT" b="1" dirty="0" smtClean="0"/>
              <a:t>Rimantas </a:t>
            </a:r>
            <a:r>
              <a:rPr lang="lt-LT" b="1" dirty="0" err="1"/>
              <a:t>Kmita</a:t>
            </a:r>
            <a:r>
              <a:rPr lang="lt-LT" b="1" dirty="0"/>
              <a:t> – „</a:t>
            </a:r>
            <a:r>
              <a:rPr lang="lt-LT" b="1" dirty="0" err="1"/>
              <a:t>Pietinia</a:t>
            </a:r>
            <a:r>
              <a:rPr lang="lt-LT" b="1" dirty="0"/>
              <a:t> kronikas</a:t>
            </a:r>
            <a:r>
              <a:rPr lang="lt-LT" b="1" dirty="0" smtClean="0"/>
              <a:t>“</a:t>
            </a:r>
          </a:p>
          <a:p>
            <a:r>
              <a:rPr lang="lt-LT" dirty="0" smtClean="0"/>
              <a:t>Knyga </a:t>
            </a:r>
            <a:r>
              <a:rPr lang="lt-LT" dirty="0"/>
              <a:t>labai įdomi ir įtraukianti. Joje vaizdingai pasakojama apie senuosius Šiaulius, perteikiama to laikmečio atmosfera ir žmonių kasdienybė.</a:t>
            </a:r>
          </a:p>
          <a:p>
            <a:endParaRPr sz="1400" dirty="0"/>
          </a:p>
        </p:txBody>
      </p:sp>
    </p:spTree>
    <p:extLst>
      <p:ext uri="{BB962C8B-B14F-4D97-AF65-F5344CB8AC3E}">
        <p14:creationId xmlns:p14="http://schemas.microsoft.com/office/powerpoint/2010/main" val="3785159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0399"/>
          </a:xfrm>
        </p:spPr>
        <p:txBody>
          <a:bodyPr/>
          <a:lstStyle/>
          <a:p>
            <a:r>
              <a:rPr dirty="0" err="1"/>
              <a:t>Baigiamoji</a:t>
            </a:r>
            <a:endParaRPr dirty="0"/>
          </a:p>
        </p:txBody>
      </p:sp>
      <p:sp>
        <p:nvSpPr>
          <p:cNvPr id="3" name="Content Placeholder 2"/>
          <p:cNvSpPr>
            <a:spLocks noGrp="1"/>
          </p:cNvSpPr>
          <p:nvPr>
            <p:ph idx="1"/>
          </p:nvPr>
        </p:nvSpPr>
        <p:spPr>
          <a:xfrm>
            <a:off x="685800" y="1723293"/>
            <a:ext cx="7772400" cy="4448908"/>
          </a:xfrm>
        </p:spPr>
        <p:txBody>
          <a:bodyPr>
            <a:normAutofit fontScale="92500"/>
          </a:bodyPr>
          <a:lstStyle/>
          <a:p>
            <a:r>
              <a:rPr sz="1900" b="1" dirty="0" err="1"/>
              <a:t>Knyga</a:t>
            </a:r>
            <a:r>
              <a:rPr sz="1900" dirty="0"/>
              <a:t> – </a:t>
            </a:r>
            <a:r>
              <a:rPr sz="1900" dirty="0" err="1"/>
              <a:t>dovana</a:t>
            </a:r>
            <a:r>
              <a:rPr sz="1900" dirty="0"/>
              <a:t>, </a:t>
            </a:r>
            <a:r>
              <a:rPr sz="1900" dirty="0" err="1"/>
              <a:t>kuri</a:t>
            </a:r>
            <a:r>
              <a:rPr sz="1900" dirty="0"/>
              <a:t> </a:t>
            </a:r>
            <a:r>
              <a:rPr sz="1900" dirty="0" err="1"/>
              <a:t>ugdo</a:t>
            </a:r>
            <a:r>
              <a:rPr sz="1900" dirty="0"/>
              <a:t> </a:t>
            </a:r>
            <a:r>
              <a:rPr sz="1900" dirty="0" err="1"/>
              <a:t>mąstančią</a:t>
            </a:r>
            <a:r>
              <a:rPr sz="1900" dirty="0"/>
              <a:t>, </a:t>
            </a:r>
            <a:r>
              <a:rPr sz="1900" dirty="0" err="1"/>
              <a:t>jautrią</a:t>
            </a:r>
            <a:r>
              <a:rPr sz="1900" dirty="0"/>
              <a:t> </a:t>
            </a:r>
            <a:r>
              <a:rPr sz="1900" dirty="0" err="1"/>
              <a:t>ir</a:t>
            </a:r>
            <a:r>
              <a:rPr sz="1900" dirty="0"/>
              <a:t> </a:t>
            </a:r>
            <a:r>
              <a:rPr sz="1900" dirty="0" err="1"/>
              <a:t>atsakingą</a:t>
            </a:r>
            <a:r>
              <a:rPr sz="1900" dirty="0"/>
              <a:t> </a:t>
            </a:r>
            <a:r>
              <a:rPr sz="1900" dirty="0" err="1"/>
              <a:t>asmenybę</a:t>
            </a:r>
            <a:r>
              <a:rPr sz="1900" dirty="0" smtClean="0"/>
              <a:t>.</a:t>
            </a:r>
            <a:endParaRPr lang="lt-LT" sz="1900" dirty="0" smtClean="0"/>
          </a:p>
          <a:p>
            <a:endParaRPr lang="lt-LT" dirty="0" smtClean="0"/>
          </a:p>
          <a:p>
            <a:endParaRPr lang="lt-LT" dirty="0" smtClean="0"/>
          </a:p>
          <a:p>
            <a:endParaRPr lang="lt-LT" dirty="0"/>
          </a:p>
          <a:p>
            <a:endParaRPr lang="lt-LT" dirty="0" smtClean="0"/>
          </a:p>
          <a:p>
            <a:endParaRPr lang="lt-LT" dirty="0"/>
          </a:p>
          <a:p>
            <a:endParaRPr lang="lt-LT" dirty="0" smtClean="0"/>
          </a:p>
          <a:p>
            <a:endParaRPr lang="lt-LT" dirty="0"/>
          </a:p>
          <a:p>
            <a:endParaRPr lang="lt-LT" dirty="0" smtClean="0"/>
          </a:p>
          <a:p>
            <a:pPr marL="0" indent="0">
              <a:buNone/>
            </a:pPr>
            <a:r>
              <a:rPr lang="lt-LT" sz="1100" dirty="0" smtClean="0"/>
              <a:t>Prieiga:</a:t>
            </a:r>
            <a:r>
              <a:rPr lang="lt-LT" dirty="0"/>
              <a:t> </a:t>
            </a:r>
            <a:r>
              <a:rPr lang="lt-LT" sz="1100" dirty="0" smtClean="0">
                <a:hlinkClick r:id="rId2"/>
              </a:rPr>
              <a:t>https</a:t>
            </a:r>
            <a:r>
              <a:rPr lang="lt-LT" sz="1100" dirty="0">
                <a:hlinkClick r:id="rId2"/>
              </a:rPr>
              <a:t>://</a:t>
            </a:r>
            <a:r>
              <a:rPr lang="lt-LT" sz="1100" dirty="0" smtClean="0">
                <a:hlinkClick r:id="rId2"/>
              </a:rPr>
              <a:t>sielamaistinga.blogspot.com/2025/12/grazios-citatos-mintys-sentencijos-apie.html</a:t>
            </a:r>
            <a:endParaRPr sz="1100" dirty="0"/>
          </a:p>
          <a:p>
            <a:r>
              <a:rPr sz="1500" dirty="0" err="1"/>
              <a:t>Gimnazijos</a:t>
            </a:r>
            <a:r>
              <a:rPr sz="1500" dirty="0"/>
              <a:t> </a:t>
            </a:r>
            <a:r>
              <a:rPr sz="1500" dirty="0" err="1"/>
              <a:t>biblioteka</a:t>
            </a:r>
            <a:endParaRPr sz="1500" dirty="0"/>
          </a:p>
        </p:txBody>
      </p:sp>
      <p:pic>
        <p:nvPicPr>
          <p:cNvPr id="2050" name="Picture 2" descr="https://blogger.googleusercontent.com/img/b/R29vZ2xl/AVvXsEiqgnZQ7uIYugWXHLj-uvc0DoRYo-Od_x3W0GC9fREMkTGm_2huYTWhFNRLMoSD18qx3QoCaXQE_b9Y8Pbz95y4gh7H_6uhjrYBIVgTIGikg_PvdDnMzm3guKs8yBoCTX8KIUHoXPZ6351I4FpX6MTwQhrG2Aj3KJbFSVQoWCrzy7Y02Wd0MZDmhyphenhyphen6js10/w493-h325/Violeta%20pal%C4%8Dinskait%C4%97%20ra%C5%A1ytoja%20citata%20mintys%20knygos%20apie%20skaitym%C4%85%20knygas%20knygos%20reik%C5%A1m%C4%97%20ir%20prasm%C4%97%20sentenc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303585"/>
            <a:ext cx="4307847" cy="2831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žio tipo">
  <a:themeElements>
    <a:clrScheme name="Gelton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edžio tipo">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žio tip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TM03090434[[fn=Medžio tipo]]</Template>
  <TotalTime>131</TotalTime>
  <Words>454</Words>
  <Application>Microsoft Office PowerPoint</Application>
  <PresentationFormat>Demonstracija ekrane (4:3)</PresentationFormat>
  <Paragraphs>72</Paragraphs>
  <Slides>9</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9</vt:i4>
      </vt:variant>
    </vt:vector>
  </HeadingPairs>
  <TitlesOfParts>
    <vt:vector size="13" baseType="lpstr">
      <vt:lpstr>Georgia</vt:lpstr>
      <vt:lpstr>Trebuchet MS</vt:lpstr>
      <vt:lpstr>Wingdings</vt:lpstr>
      <vt:lpstr>Medžio tipo</vt:lpstr>
      <vt:lpstr>KNYGA – GERIAUSIA DOVANA</vt:lpstr>
      <vt:lpstr>Mąstyti skatinanti literatūra</vt:lpstr>
      <vt:lpstr>Tapatybės ir brandos paieškos</vt:lpstr>
      <vt:lpstr>Šiuolaikinė literatūra</vt:lpstr>
      <vt:lpstr>Lietuvių literatūros klasika</vt:lpstr>
      <vt:lpstr>Citatos apie skaitymą</vt:lpstr>
      <vt:lpstr>Rekomenduoja mokiniai</vt:lpstr>
      <vt:lpstr>Rekomenduoja mokiniai</vt:lpstr>
      <vt:lpstr>Baigiamoji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KNYGA – GERIAUSIA DOVANA</dc:title>
  <dc:subject/>
  <dc:creator/>
  <cp:keywords/>
  <dc:description>generated using python-pptx</dc:description>
  <cp:lastModifiedBy>Biblioteka</cp:lastModifiedBy>
  <cp:revision>56</cp:revision>
  <dcterms:created xsi:type="dcterms:W3CDTF">2013-01-27T09:14:16Z</dcterms:created>
  <dcterms:modified xsi:type="dcterms:W3CDTF">2026-02-13T11:44:02Z</dcterms:modified>
  <cp:category/>
</cp:coreProperties>
</file>